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8" r:id="rId4"/>
    <p:sldId id="268" r:id="rId5"/>
    <p:sldId id="269" r:id="rId6"/>
    <p:sldId id="280" r:id="rId7"/>
    <p:sldId id="281" r:id="rId8"/>
    <p:sldId id="284" r:id="rId9"/>
    <p:sldId id="283" r:id="rId10"/>
    <p:sldId id="285" r:id="rId11"/>
    <p:sldId id="286" r:id="rId12"/>
    <p:sldId id="287" r:id="rId13"/>
    <p:sldId id="288" r:id="rId14"/>
    <p:sldId id="289" r:id="rId15"/>
    <p:sldId id="290" r:id="rId16"/>
    <p:sldId id="264" r:id="rId17"/>
    <p:sldId id="293" r:id="rId18"/>
    <p:sldId id="294" r:id="rId19"/>
    <p:sldId id="266" r:id="rId20"/>
    <p:sldId id="267" r:id="rId21"/>
    <p:sldId id="275" r:id="rId22"/>
    <p:sldId id="295" r:id="rId23"/>
    <p:sldId id="296" r:id="rId24"/>
    <p:sldId id="297" r:id="rId25"/>
    <p:sldId id="270" r:id="rId26"/>
    <p:sldId id="271" r:id="rId27"/>
    <p:sldId id="273" r:id="rId28"/>
    <p:sldId id="299" r:id="rId29"/>
    <p:sldId id="272" r:id="rId30"/>
    <p:sldId id="300" r:id="rId31"/>
    <p:sldId id="274" r:id="rId32"/>
    <p:sldId id="277" r:id="rId33"/>
    <p:sldId id="30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PRG Training" initials="SPT" lastIdx="1" clrIdx="0">
    <p:extLst>
      <p:ext uri="{19B8F6BF-5375-455C-9EA6-DF929625EA0E}">
        <p15:presenceInfo xmlns:p15="http://schemas.microsoft.com/office/powerpoint/2012/main" userId="SAI PRG Train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00"/>
    <a:srgbClr val="00C800"/>
    <a:srgbClr val="00AC00"/>
    <a:srgbClr val="F3850D"/>
    <a:srgbClr val="008000"/>
    <a:srgbClr val="00FF00"/>
    <a:srgbClr val="3A7D58"/>
    <a:srgbClr val="00863D"/>
    <a:srgbClr val="01A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63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07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1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3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59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36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39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32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86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13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65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E3F27-84FA-4519-978E-2FDBAA96BD88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EE355-6550-46A8-BB1B-C3AA5F930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7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.png"/><Relationship Id="rId7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Relationship Id="rId9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gif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2.jp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3.jpe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5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806" y="131048"/>
            <a:ext cx="8306387" cy="3292333"/>
          </a:xfr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05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Angry bird new adventure</a:t>
            </a:r>
          </a:p>
        </p:txBody>
      </p:sp>
      <p:pic>
        <p:nvPicPr>
          <p:cNvPr id="6" name="Hình ảnh 5" descr="Ảnh có chứa đồ chơi&#10;&#10;Mô tả được tạo tự động">
            <a:extLst>
              <a:ext uri="{FF2B5EF4-FFF2-40B4-BE49-F238E27FC236}">
                <a16:creationId xmlns:a16="http://schemas.microsoft.com/office/drawing/2014/main" id="{DC6FAA53-06FF-4D9E-8646-3CBD7BC38C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86" y="3273721"/>
            <a:ext cx="3982226" cy="31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45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93F4389-AA11-4B38-9186-281B229504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9" y="2137610"/>
            <a:ext cx="4316102" cy="4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82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3C28560-1F77-49D3-B2D7-70EB6D9A1E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9" y="2137610"/>
            <a:ext cx="4316102" cy="4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39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185AB3B-C8A8-4369-ABD6-090A50C796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9" y="2030734"/>
            <a:ext cx="4316102" cy="4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35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45B37B1-CDA3-4617-B4D0-70BD79D53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84" y="2011150"/>
            <a:ext cx="4442562" cy="44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57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D9AB9D2E-F437-4B9E-A51D-C4228E8EC2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19" y="2011150"/>
            <a:ext cx="4442562" cy="44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55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639AD8E-8F09-4317-89C2-CCFF63099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35" y="2030734"/>
            <a:ext cx="4446530" cy="44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69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21"/>
            <a:ext cx="12192000" cy="6858000"/>
          </a:xfrm>
          <a:prstGeom prst="rect">
            <a:avLst/>
          </a:prstGeom>
        </p:spPr>
      </p:pic>
      <p:pic>
        <p:nvPicPr>
          <p:cNvPr id="9" name="Back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oun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Clou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942679" y="1357722"/>
            <a:ext cx="2262812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Control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1" y="2206153"/>
            <a:ext cx="4120012" cy="4225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8E8BF2-7930-4229-8221-2E03AD527143}"/>
              </a:ext>
            </a:extLst>
          </p:cNvPr>
          <p:cNvSpPr txBox="1"/>
          <p:nvPr/>
        </p:nvSpPr>
        <p:spPr>
          <a:xfrm>
            <a:off x="1476789" y="3077748"/>
            <a:ext cx="4251913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Drag from anywhere on the screen to get desired direction and  then drop to launch the bird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56031FF-4CFF-42DD-AB09-C059B905EEC6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2665596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21"/>
            <a:ext cx="12192000" cy="6858000"/>
          </a:xfrm>
          <a:prstGeom prst="rect">
            <a:avLst/>
          </a:prstGeom>
        </p:spPr>
      </p:pic>
      <p:pic>
        <p:nvPicPr>
          <p:cNvPr id="9" name="Back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oun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Clou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942679" y="1357722"/>
            <a:ext cx="2262812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E8BF2-7930-4229-8221-2E03AD527143}"/>
              </a:ext>
            </a:extLst>
          </p:cNvPr>
          <p:cNvSpPr txBox="1"/>
          <p:nvPr/>
        </p:nvSpPr>
        <p:spPr>
          <a:xfrm>
            <a:off x="1476789" y="3077748"/>
            <a:ext cx="4251913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Use left right button to move the bird on </a:t>
            </a:r>
            <a:r>
              <a:rPr lang="en-US" sz="2800" dirty="0" err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plataforms</a:t>
            </a:r>
            <a:endParaRPr lang="en-US" sz="2800" dirty="0">
              <a:ln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56031FF-4CFF-42DD-AB09-C059B905EEC6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pic>
        <p:nvPicPr>
          <p:cNvPr id="12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CD7BA78-638D-4E2D-95A8-784F0BCEC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1" y="2051547"/>
            <a:ext cx="4120013" cy="42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93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21"/>
            <a:ext cx="12192000" cy="6858000"/>
          </a:xfrm>
          <a:prstGeom prst="rect">
            <a:avLst/>
          </a:prstGeom>
        </p:spPr>
      </p:pic>
      <p:pic>
        <p:nvPicPr>
          <p:cNvPr id="9" name="Back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oun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Clou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942679" y="1357722"/>
            <a:ext cx="2262812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8E8BF2-7930-4229-8221-2E03AD527143}"/>
              </a:ext>
            </a:extLst>
          </p:cNvPr>
          <p:cNvSpPr txBox="1"/>
          <p:nvPr/>
        </p:nvSpPr>
        <p:spPr>
          <a:xfrm>
            <a:off x="1476789" y="3077748"/>
            <a:ext cx="4251913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Drag to circle to cancel the current action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56031FF-4CFF-42DD-AB09-C059B905EEC6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pic>
        <p:nvPicPr>
          <p:cNvPr id="1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83C2F0-B37C-430B-964A-D6C38ABAD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1" y="2110611"/>
            <a:ext cx="4120014" cy="42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62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877273" y="1199861"/>
            <a:ext cx="2076795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Enemies</a:t>
            </a:r>
          </a:p>
        </p:txBody>
      </p:sp>
      <p:pic>
        <p:nvPicPr>
          <p:cNvPr id="3" name="Picture 2" descr="A picture containing lamp, object&#10;&#10;Description automatically generated">
            <a:extLst>
              <a:ext uri="{FF2B5EF4-FFF2-40B4-BE49-F238E27FC236}">
                <a16:creationId xmlns:a16="http://schemas.microsoft.com/office/drawing/2014/main" id="{98B7C3E9-3A87-4C6C-A379-654C58E803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348" y="2018978"/>
            <a:ext cx="1161991" cy="1410022"/>
          </a:xfrm>
          <a:prstGeom prst="rect">
            <a:avLst/>
          </a:prstGeom>
        </p:spPr>
      </p:pic>
      <p:pic>
        <p:nvPicPr>
          <p:cNvPr id="5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3D07DE3-1E83-41C7-AEDA-3D7D9D2A85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47" y="1626446"/>
            <a:ext cx="5823081" cy="5153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7A91F-F4E8-42AB-A8B7-150A02399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58" y="2219055"/>
            <a:ext cx="1985762" cy="1179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EC1CD6-2DFD-4331-AA66-13A3B0E63F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70" y="5057289"/>
            <a:ext cx="2165689" cy="1335237"/>
          </a:xfrm>
          <a:prstGeom prst="rect">
            <a:avLst/>
          </a:prstGeom>
        </p:spPr>
      </p:pic>
      <p:pic>
        <p:nvPicPr>
          <p:cNvPr id="16" name="Picture 15" descr="A close up of a mask&#10;&#10;Description automatically generated">
            <a:extLst>
              <a:ext uri="{FF2B5EF4-FFF2-40B4-BE49-F238E27FC236}">
                <a16:creationId xmlns:a16="http://schemas.microsoft.com/office/drawing/2014/main" id="{40BDB6CE-C32B-4766-8C9C-96BF4938C8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19" y="1626446"/>
            <a:ext cx="1996390" cy="2114519"/>
          </a:xfrm>
          <a:prstGeom prst="rect">
            <a:avLst/>
          </a:prstGeom>
        </p:spPr>
      </p:pic>
      <p:pic>
        <p:nvPicPr>
          <p:cNvPr id="18" name="Picture 17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5463B66F-98E6-4410-9D82-45F42BE3F3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651" y="2723989"/>
            <a:ext cx="5823081" cy="427790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5A9FAAC-A102-4A82-AA71-604E2D1BB315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4074131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85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6B6C862D-186D-458C-B60F-593AC53AB617}"/>
              </a:ext>
            </a:extLst>
          </p:cNvPr>
          <p:cNvSpPr txBox="1">
            <a:spLocks/>
          </p:cNvSpPr>
          <p:nvPr/>
        </p:nvSpPr>
        <p:spPr>
          <a:xfrm>
            <a:off x="1733189" y="807004"/>
            <a:ext cx="9046347" cy="72168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ANONYMOUS TEAM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8E8BF2-7930-4229-8221-2E03AD527143}"/>
              </a:ext>
            </a:extLst>
          </p:cNvPr>
          <p:cNvSpPr txBox="1"/>
          <p:nvPr/>
        </p:nvSpPr>
        <p:spPr>
          <a:xfrm>
            <a:off x="5898888" y="3429000"/>
            <a:ext cx="445758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2400" dirty="0" err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4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Kiên</a:t>
            </a:r>
            <a:endParaRPr lang="en-US" sz="2400" dirty="0">
              <a:ln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24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Toản</a:t>
            </a:r>
            <a:endParaRPr lang="en-US" sz="2400" dirty="0">
              <a:ln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24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Hiến</a:t>
            </a:r>
            <a:endParaRPr lang="en-US" sz="2400" dirty="0">
              <a:ln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9ADC79F-89AC-4D4E-B11F-99385462C0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76" y="457463"/>
            <a:ext cx="4000468" cy="71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39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664D044-FF4C-4F4C-B115-7A3DF7AA4E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104" y="4849866"/>
            <a:ext cx="751479" cy="751479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D4A1CB81-A10D-481B-89AA-245110C21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19" y="2111301"/>
            <a:ext cx="1366210" cy="13869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41C312-0997-47F3-BEE9-08CC0C05D8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58" y="2111300"/>
            <a:ext cx="1366210" cy="13869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28681C-B79A-491A-9348-D7DB0E32C6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97" y="2111300"/>
            <a:ext cx="1366210" cy="13869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F5EA3-CC4C-4B7B-A400-D3B7CA6D47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87" y="2111300"/>
            <a:ext cx="1366210" cy="13869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8CA9A3-7FC4-4DED-B35D-AFD1871B60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19" y="4467212"/>
            <a:ext cx="1366211" cy="1386912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FA75FA91-311B-491E-ADD2-68FC99A8E5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58" y="4467211"/>
            <a:ext cx="1366211" cy="1386912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8BC2D979-37D0-4884-936F-C615966163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48" y="4467211"/>
            <a:ext cx="1366211" cy="138691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B053571-936F-4EAB-B5FC-A954035254D2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C33CE06-2082-4D13-BAEE-FFA6724230F6}"/>
              </a:ext>
            </a:extLst>
          </p:cNvPr>
          <p:cNvSpPr txBox="1">
            <a:spLocks/>
          </p:cNvSpPr>
          <p:nvPr/>
        </p:nvSpPr>
        <p:spPr>
          <a:xfrm>
            <a:off x="4877273" y="1199861"/>
            <a:ext cx="2076795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2943729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5696C3-4725-4F47-B3B2-DF01B88BEDAC}"/>
              </a:ext>
            </a:extLst>
          </p:cNvPr>
          <p:cNvSpPr txBox="1">
            <a:spLocks/>
          </p:cNvSpPr>
          <p:nvPr/>
        </p:nvSpPr>
        <p:spPr>
          <a:xfrm>
            <a:off x="1117328" y="164594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5A8696-0C5C-46B6-AE6B-A2DF96BE3991}"/>
              </a:ext>
            </a:extLst>
          </p:cNvPr>
          <p:cNvSpPr txBox="1">
            <a:spLocks/>
          </p:cNvSpPr>
          <p:nvPr/>
        </p:nvSpPr>
        <p:spPr>
          <a:xfrm>
            <a:off x="4877272" y="960167"/>
            <a:ext cx="3139891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environments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6B32FE6-DE0D-4E62-A244-1C155C3B2D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"/>
          <a:stretch/>
        </p:blipFill>
        <p:spPr>
          <a:xfrm>
            <a:off x="1117328" y="1147058"/>
            <a:ext cx="3139891" cy="5547606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D12752D-6FF2-4F3A-9986-0139E90E9B2F}"/>
              </a:ext>
            </a:extLst>
          </p:cNvPr>
          <p:cNvSpPr txBox="1"/>
          <p:nvPr/>
        </p:nvSpPr>
        <p:spPr>
          <a:xfrm>
            <a:off x="6240149" y="3169737"/>
            <a:ext cx="3554027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/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Waste land</a:t>
            </a:r>
          </a:p>
        </p:txBody>
      </p:sp>
    </p:spTree>
    <p:extLst>
      <p:ext uri="{BB962C8B-B14F-4D97-AF65-F5344CB8AC3E}">
        <p14:creationId xmlns:p14="http://schemas.microsoft.com/office/powerpoint/2010/main" val="4104192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5696C3-4725-4F47-B3B2-DF01B88BEDAC}"/>
              </a:ext>
            </a:extLst>
          </p:cNvPr>
          <p:cNvSpPr txBox="1">
            <a:spLocks/>
          </p:cNvSpPr>
          <p:nvPr/>
        </p:nvSpPr>
        <p:spPr>
          <a:xfrm>
            <a:off x="1117328" y="164594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5A8696-0C5C-46B6-AE6B-A2DF96BE3991}"/>
              </a:ext>
            </a:extLst>
          </p:cNvPr>
          <p:cNvSpPr txBox="1">
            <a:spLocks/>
          </p:cNvSpPr>
          <p:nvPr/>
        </p:nvSpPr>
        <p:spPr>
          <a:xfrm>
            <a:off x="4877272" y="960167"/>
            <a:ext cx="3139891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environments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D12752D-6FF2-4F3A-9986-0139E90E9B2F}"/>
              </a:ext>
            </a:extLst>
          </p:cNvPr>
          <p:cNvSpPr txBox="1"/>
          <p:nvPr/>
        </p:nvSpPr>
        <p:spPr>
          <a:xfrm>
            <a:off x="6240149" y="3072083"/>
            <a:ext cx="3554027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/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Windy land</a:t>
            </a:r>
          </a:p>
        </p:txBody>
      </p:sp>
      <p:pic>
        <p:nvPicPr>
          <p:cNvPr id="4" name="Hình ảnh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639733E3-2F03-4E53-9432-2C20209D27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/>
          <a:stretch/>
        </p:blipFill>
        <p:spPr>
          <a:xfrm>
            <a:off x="1117328" y="1067156"/>
            <a:ext cx="3184263" cy="56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5696C3-4725-4F47-B3B2-DF01B88BEDAC}"/>
              </a:ext>
            </a:extLst>
          </p:cNvPr>
          <p:cNvSpPr txBox="1">
            <a:spLocks/>
          </p:cNvSpPr>
          <p:nvPr/>
        </p:nvSpPr>
        <p:spPr>
          <a:xfrm>
            <a:off x="1117328" y="164594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5A8696-0C5C-46B6-AE6B-A2DF96BE3991}"/>
              </a:ext>
            </a:extLst>
          </p:cNvPr>
          <p:cNvSpPr txBox="1">
            <a:spLocks/>
          </p:cNvSpPr>
          <p:nvPr/>
        </p:nvSpPr>
        <p:spPr>
          <a:xfrm>
            <a:off x="4877272" y="960167"/>
            <a:ext cx="3139891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environments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D12752D-6FF2-4F3A-9986-0139E90E9B2F}"/>
              </a:ext>
            </a:extLst>
          </p:cNvPr>
          <p:cNvSpPr txBox="1"/>
          <p:nvPr/>
        </p:nvSpPr>
        <p:spPr>
          <a:xfrm>
            <a:off x="6447217" y="2942532"/>
            <a:ext cx="2761808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/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Icy land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9AAC0E3B-A424-4BD5-AEA7-9ABF3247BB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/>
          <a:stretch/>
        </p:blipFill>
        <p:spPr>
          <a:xfrm>
            <a:off x="1117328" y="1089670"/>
            <a:ext cx="3165566" cy="56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21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5696C3-4725-4F47-B3B2-DF01B88BEDAC}"/>
              </a:ext>
            </a:extLst>
          </p:cNvPr>
          <p:cNvSpPr txBox="1">
            <a:spLocks/>
          </p:cNvSpPr>
          <p:nvPr/>
        </p:nvSpPr>
        <p:spPr>
          <a:xfrm>
            <a:off x="1117328" y="164594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C5A8696-0C5C-46B6-AE6B-A2DF96BE3991}"/>
              </a:ext>
            </a:extLst>
          </p:cNvPr>
          <p:cNvSpPr txBox="1">
            <a:spLocks/>
          </p:cNvSpPr>
          <p:nvPr/>
        </p:nvSpPr>
        <p:spPr>
          <a:xfrm>
            <a:off x="4877272" y="960167"/>
            <a:ext cx="3139891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environments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D12752D-6FF2-4F3A-9986-0139E90E9B2F}"/>
              </a:ext>
            </a:extLst>
          </p:cNvPr>
          <p:cNvSpPr txBox="1"/>
          <p:nvPr/>
        </p:nvSpPr>
        <p:spPr>
          <a:xfrm>
            <a:off x="6447217" y="2942532"/>
            <a:ext cx="2761808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/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Fairy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/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castle</a:t>
            </a:r>
          </a:p>
        </p:txBody>
      </p:sp>
      <p:pic>
        <p:nvPicPr>
          <p:cNvPr id="3" name="Hình ảnh 2" descr="Ảnh có chứa máy tính&#10;&#10;Mô tả được tạo tự động">
            <a:extLst>
              <a:ext uri="{FF2B5EF4-FFF2-40B4-BE49-F238E27FC236}">
                <a16:creationId xmlns:a16="http://schemas.microsoft.com/office/drawing/2014/main" id="{ED62D41D-EA77-4658-842A-B1107A11F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/>
          <a:stretch/>
        </p:blipFill>
        <p:spPr>
          <a:xfrm>
            <a:off x="1117328" y="1147058"/>
            <a:ext cx="3175616" cy="56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81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18" name="Clou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7" y="700081"/>
            <a:ext cx="4706423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Development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3912093" y="2225524"/>
            <a:ext cx="4367813" cy="271656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Tools of the trade</a:t>
            </a:r>
          </a:p>
          <a:p>
            <a:pPr>
              <a:spcAft>
                <a:spcPts val="12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Achievements</a:t>
            </a:r>
          </a:p>
          <a:p>
            <a:pPr>
              <a:spcAft>
                <a:spcPts val="12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Difficulties</a:t>
            </a:r>
          </a:p>
          <a:p>
            <a:pPr>
              <a:spcAft>
                <a:spcPts val="1200"/>
              </a:spcAft>
            </a:pPr>
            <a:r>
              <a:rPr lang="en-US" sz="4000" b="1" dirty="0" err="1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Futur</a:t>
            </a: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 orientation</a:t>
            </a:r>
          </a:p>
        </p:txBody>
      </p:sp>
    </p:spTree>
    <p:extLst>
      <p:ext uri="{BB962C8B-B14F-4D97-AF65-F5344CB8AC3E}">
        <p14:creationId xmlns:p14="http://schemas.microsoft.com/office/powerpoint/2010/main" val="2724297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707608" y="362551"/>
            <a:ext cx="4750812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Development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3471113" y="1225054"/>
            <a:ext cx="4450849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Tools of the trade</a:t>
            </a:r>
          </a:p>
        </p:txBody>
      </p:sp>
      <p:pic>
        <p:nvPicPr>
          <p:cNvPr id="16" name="Chỗ dành sẵn cho Nội dung 4">
            <a:extLst>
              <a:ext uri="{FF2B5EF4-FFF2-40B4-BE49-F238E27FC236}">
                <a16:creationId xmlns:a16="http://schemas.microsoft.com/office/drawing/2014/main" id="{B7D6B71C-4AFA-4FA4-A773-DC97D042B9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86" y="2206408"/>
            <a:ext cx="2478642" cy="694022"/>
          </a:xfrm>
          <a:prstGeom prst="rect">
            <a:avLst/>
          </a:prstGeom>
        </p:spPr>
      </p:pic>
      <p:pic>
        <p:nvPicPr>
          <p:cNvPr id="17" name="Hình ảnh 7" descr="Ảnh có chứa trong nhà&#10;&#10;Mô tả được tạo tự động">
            <a:extLst>
              <a:ext uri="{FF2B5EF4-FFF2-40B4-BE49-F238E27FC236}">
                <a16:creationId xmlns:a16="http://schemas.microsoft.com/office/drawing/2014/main" id="{1310F842-14BA-4B62-8BA1-D2B736ACED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093" y="4549242"/>
            <a:ext cx="1390118" cy="872230"/>
          </a:xfrm>
          <a:prstGeom prst="rect">
            <a:avLst/>
          </a:prstGeom>
        </p:spPr>
      </p:pic>
      <p:pic>
        <p:nvPicPr>
          <p:cNvPr id="18" name="Hình ảnh 9" descr="Ảnh có chứa đối tượng, bộ sơ cứu&#10;&#10;Mô tả được tạo tự động">
            <a:extLst>
              <a:ext uri="{FF2B5EF4-FFF2-40B4-BE49-F238E27FC236}">
                <a16:creationId xmlns:a16="http://schemas.microsoft.com/office/drawing/2014/main" id="{154781CD-2D2F-4E29-8373-23519BEAC5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7093" y="3200482"/>
            <a:ext cx="1085208" cy="1085208"/>
          </a:xfrm>
          <a:prstGeom prst="rect">
            <a:avLst/>
          </a:prstGeom>
        </p:spPr>
      </p:pic>
      <p:pic>
        <p:nvPicPr>
          <p:cNvPr id="19" name="Hình ảnh 11">
            <a:extLst>
              <a:ext uri="{FF2B5EF4-FFF2-40B4-BE49-F238E27FC236}">
                <a16:creationId xmlns:a16="http://schemas.microsoft.com/office/drawing/2014/main" id="{6952E7C7-7BB0-4481-966E-60E4DE5D20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0788" y="3200482"/>
            <a:ext cx="1165934" cy="1165934"/>
          </a:xfrm>
          <a:prstGeom prst="rect">
            <a:avLst/>
          </a:prstGeom>
        </p:spPr>
      </p:pic>
      <p:pic>
        <p:nvPicPr>
          <p:cNvPr id="20" name="Hình ảnh 3">
            <a:extLst>
              <a:ext uri="{FF2B5EF4-FFF2-40B4-BE49-F238E27FC236}">
                <a16:creationId xmlns:a16="http://schemas.microsoft.com/office/drawing/2014/main" id="{8D63469D-BD2E-4694-9F64-322966763B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7844" y="2085698"/>
            <a:ext cx="2111028" cy="773854"/>
          </a:xfrm>
          <a:prstGeom prst="rect">
            <a:avLst/>
          </a:prstGeom>
        </p:spPr>
      </p:pic>
      <p:pic>
        <p:nvPicPr>
          <p:cNvPr id="21" name="Hình ảnh 5" descr="Ảnh có chứa bầu trời, ngoài trời, sáng&#10;&#10;Mô tả được tạo tự động">
            <a:extLst>
              <a:ext uri="{FF2B5EF4-FFF2-40B4-BE49-F238E27FC236}">
                <a16:creationId xmlns:a16="http://schemas.microsoft.com/office/drawing/2014/main" id="{E47EA103-3343-47F9-AAEF-BFE93159AA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13012" y="3264017"/>
            <a:ext cx="1038864" cy="1038864"/>
          </a:xfrm>
          <a:prstGeom prst="rect">
            <a:avLst/>
          </a:prstGeom>
        </p:spPr>
      </p:pic>
      <p:pic>
        <p:nvPicPr>
          <p:cNvPr id="22" name="Hình ảnh 7">
            <a:extLst>
              <a:ext uri="{FF2B5EF4-FFF2-40B4-BE49-F238E27FC236}">
                <a16:creationId xmlns:a16="http://schemas.microsoft.com/office/drawing/2014/main" id="{6BE13E66-2310-4E54-ABCF-796EB4BCE8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370" y="4652101"/>
            <a:ext cx="3102770" cy="866300"/>
          </a:xfrm>
          <a:prstGeom prst="rect">
            <a:avLst/>
          </a:prstGeom>
        </p:spPr>
      </p:pic>
      <p:pic>
        <p:nvPicPr>
          <p:cNvPr id="23" name="Hình ảnh 9">
            <a:extLst>
              <a:ext uri="{FF2B5EF4-FFF2-40B4-BE49-F238E27FC236}">
                <a16:creationId xmlns:a16="http://schemas.microsoft.com/office/drawing/2014/main" id="{A45EEB2F-76DB-42A6-AC6F-C4CFAD1AE0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8126" y="2085698"/>
            <a:ext cx="2063142" cy="82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04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Clou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8E8BF2-7930-4229-8221-2E03AD527143}"/>
              </a:ext>
            </a:extLst>
          </p:cNvPr>
          <p:cNvSpPr txBox="1"/>
          <p:nvPr/>
        </p:nvSpPr>
        <p:spPr>
          <a:xfrm>
            <a:off x="707608" y="2689188"/>
            <a:ext cx="5275942" cy="2246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Basic/advanced C++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Game design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Cocos2Dx knowledge + Box2D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GIT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D162B0-F5AD-4D9C-8C78-7E4AF5F44585}"/>
              </a:ext>
            </a:extLst>
          </p:cNvPr>
          <p:cNvSpPr txBox="1">
            <a:spLocks/>
          </p:cNvSpPr>
          <p:nvPr/>
        </p:nvSpPr>
        <p:spPr>
          <a:xfrm>
            <a:off x="707608" y="362551"/>
            <a:ext cx="4750812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Development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7047F0-AFA7-4EBA-AFD3-9A930CF53749}"/>
              </a:ext>
            </a:extLst>
          </p:cNvPr>
          <p:cNvSpPr txBox="1">
            <a:spLocks/>
          </p:cNvSpPr>
          <p:nvPr/>
        </p:nvSpPr>
        <p:spPr>
          <a:xfrm>
            <a:off x="3471113" y="1225054"/>
            <a:ext cx="4450849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Achievements</a:t>
            </a:r>
          </a:p>
        </p:txBody>
      </p:sp>
      <p:pic>
        <p:nvPicPr>
          <p:cNvPr id="6" name="Hình ảnh 5" descr="Ảnh có chứa máy tính xách tay, trong nhà, máy tính, người&#10;&#10;Mô tả được tạo tự động">
            <a:extLst>
              <a:ext uri="{FF2B5EF4-FFF2-40B4-BE49-F238E27FC236}">
                <a16:creationId xmlns:a16="http://schemas.microsoft.com/office/drawing/2014/main" id="{4C0B905D-FE70-4C98-BB08-0A61624CB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98" y="2114946"/>
            <a:ext cx="5988086" cy="35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6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Clou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8E8BF2-7930-4229-8221-2E03AD527143}"/>
              </a:ext>
            </a:extLst>
          </p:cNvPr>
          <p:cNvSpPr txBox="1"/>
          <p:nvPr/>
        </p:nvSpPr>
        <p:spPr>
          <a:xfrm>
            <a:off x="707608" y="2821456"/>
            <a:ext cx="5275942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Game 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particle effect, UI,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Basic game designing skills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D162B0-F5AD-4D9C-8C78-7E4AF5F44585}"/>
              </a:ext>
            </a:extLst>
          </p:cNvPr>
          <p:cNvSpPr txBox="1">
            <a:spLocks/>
          </p:cNvSpPr>
          <p:nvPr/>
        </p:nvSpPr>
        <p:spPr>
          <a:xfrm>
            <a:off x="707608" y="362551"/>
            <a:ext cx="4750812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Development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7047F0-AFA7-4EBA-AFD3-9A930CF53749}"/>
              </a:ext>
            </a:extLst>
          </p:cNvPr>
          <p:cNvSpPr txBox="1">
            <a:spLocks/>
          </p:cNvSpPr>
          <p:nvPr/>
        </p:nvSpPr>
        <p:spPr>
          <a:xfrm>
            <a:off x="3471113" y="1225054"/>
            <a:ext cx="4450849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Achievements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3A7D4FA-D398-457F-98D6-744B93C564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95" y="1815818"/>
            <a:ext cx="6316220" cy="35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75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8E8BF2-7930-4229-8221-2E03AD527143}"/>
              </a:ext>
            </a:extLst>
          </p:cNvPr>
          <p:cNvSpPr txBox="1"/>
          <p:nvPr/>
        </p:nvSpPr>
        <p:spPr>
          <a:xfrm>
            <a:off x="1052920" y="2870626"/>
            <a:ext cx="398959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Documentations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Physics issues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F29CE81-3EE4-4C6E-B48F-C67CD963FF29}"/>
              </a:ext>
            </a:extLst>
          </p:cNvPr>
          <p:cNvSpPr txBox="1">
            <a:spLocks/>
          </p:cNvSpPr>
          <p:nvPr/>
        </p:nvSpPr>
        <p:spPr>
          <a:xfrm>
            <a:off x="707608" y="362551"/>
            <a:ext cx="4750812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Development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852ABE-27CD-4EA8-8CE6-7D247D46D9E9}"/>
              </a:ext>
            </a:extLst>
          </p:cNvPr>
          <p:cNvSpPr txBox="1">
            <a:spLocks/>
          </p:cNvSpPr>
          <p:nvPr/>
        </p:nvSpPr>
        <p:spPr>
          <a:xfrm>
            <a:off x="3471113" y="1225054"/>
            <a:ext cx="4450849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Difficulties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67596C9-1F93-49CA-8711-6C9D55ED8D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93" y="2122971"/>
            <a:ext cx="5625089" cy="32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6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10" y="-15028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100" y="479421"/>
            <a:ext cx="4033985" cy="817870"/>
          </a:xfr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Introduce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052919" y="1469000"/>
            <a:ext cx="2332819" cy="72168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Game idea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52919" y="2664448"/>
            <a:ext cx="6908634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Casual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Obstacles, enemies, weapons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Easy to play but a bit challenging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Another angry bird with different playstyle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CA52D14-7015-46D3-B88F-E31A2DD18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77" y="317913"/>
            <a:ext cx="3229836" cy="56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6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8E8BF2-7930-4229-8221-2E03AD527143}"/>
              </a:ext>
            </a:extLst>
          </p:cNvPr>
          <p:cNvSpPr txBox="1"/>
          <p:nvPr/>
        </p:nvSpPr>
        <p:spPr>
          <a:xfrm>
            <a:off x="1052920" y="2606013"/>
            <a:ext cx="4450849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Asset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Design a interesting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Balancing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F29CE81-3EE4-4C6E-B48F-C67CD963FF29}"/>
              </a:ext>
            </a:extLst>
          </p:cNvPr>
          <p:cNvSpPr txBox="1">
            <a:spLocks/>
          </p:cNvSpPr>
          <p:nvPr/>
        </p:nvSpPr>
        <p:spPr>
          <a:xfrm>
            <a:off x="707608" y="362551"/>
            <a:ext cx="4750812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Development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852ABE-27CD-4EA8-8CE6-7D247D46D9E9}"/>
              </a:ext>
            </a:extLst>
          </p:cNvPr>
          <p:cNvSpPr txBox="1">
            <a:spLocks/>
          </p:cNvSpPr>
          <p:nvPr/>
        </p:nvSpPr>
        <p:spPr>
          <a:xfrm>
            <a:off x="3471113" y="1225054"/>
            <a:ext cx="4450849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Difficulties</a:t>
            </a:r>
          </a:p>
        </p:txBody>
      </p:sp>
      <p:pic>
        <p:nvPicPr>
          <p:cNvPr id="4" name="Hình ảnh 3" descr="Ảnh có chứa bầu trời&#10;&#10;Mô tả được tạo tự động">
            <a:extLst>
              <a:ext uri="{FF2B5EF4-FFF2-40B4-BE49-F238E27FC236}">
                <a16:creationId xmlns:a16="http://schemas.microsoft.com/office/drawing/2014/main" id="{999DB178-16C3-417F-A618-32344E8AC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88" y="2202685"/>
            <a:ext cx="5814656" cy="3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08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8E8BF2-7930-4229-8221-2E03AD527143}"/>
              </a:ext>
            </a:extLst>
          </p:cNvPr>
          <p:cNvSpPr txBox="1"/>
          <p:nvPr/>
        </p:nvSpPr>
        <p:spPr>
          <a:xfrm>
            <a:off x="591357" y="2267334"/>
            <a:ext cx="4983314" cy="2677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Horizontal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More monsters with different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More weapons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More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anose="02020603050405020304" pitchFamily="18" charset="0"/>
              </a:rPr>
              <a:t>Destructible platforms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F23F13B-732B-4244-8145-F7888EFDDE12}"/>
              </a:ext>
            </a:extLst>
          </p:cNvPr>
          <p:cNvSpPr txBox="1">
            <a:spLocks/>
          </p:cNvSpPr>
          <p:nvPr/>
        </p:nvSpPr>
        <p:spPr>
          <a:xfrm>
            <a:off x="707608" y="362551"/>
            <a:ext cx="4750812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Development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4F709E2-E199-4B3F-B5E6-829A0CAD092C}"/>
              </a:ext>
            </a:extLst>
          </p:cNvPr>
          <p:cNvSpPr txBox="1">
            <a:spLocks/>
          </p:cNvSpPr>
          <p:nvPr/>
        </p:nvSpPr>
        <p:spPr>
          <a:xfrm>
            <a:off x="3471113" y="1225054"/>
            <a:ext cx="4450849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Future orientation</a:t>
            </a:r>
          </a:p>
        </p:txBody>
      </p:sp>
      <p:pic>
        <p:nvPicPr>
          <p:cNvPr id="6" name="Hình ảnh 5" descr="Ảnh có chứa LEGO, đồ chơi&#10;&#10;Mô tả được tạo tự động">
            <a:extLst>
              <a:ext uri="{FF2B5EF4-FFF2-40B4-BE49-F238E27FC236}">
                <a16:creationId xmlns:a16="http://schemas.microsoft.com/office/drawing/2014/main" id="{81BDED6C-FFBB-495B-A520-26229D2620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15" y="2267334"/>
            <a:ext cx="60960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1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546437" y="1854619"/>
            <a:ext cx="9099125" cy="25146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071740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74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4CCB71C-C953-4C73-98E0-68684B5EC3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77" y="980783"/>
            <a:ext cx="5418045" cy="39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72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052920" y="487259"/>
            <a:ext cx="419151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3674826" y="1552397"/>
            <a:ext cx="4341903" cy="362215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Control</a:t>
            </a:r>
          </a:p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Enemies</a:t>
            </a:r>
          </a:p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Items</a:t>
            </a:r>
          </a:p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415360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7A75622-7ACE-44A3-87EE-E58942403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9" y="2147550"/>
            <a:ext cx="4306162" cy="430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5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D4DF639-F2AE-41A2-B7DE-ED9B2E987A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9" y="2137610"/>
            <a:ext cx="4316102" cy="4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4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9FD63EC-2E82-49E4-9EFB-F2941B6F4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9" y="2137610"/>
            <a:ext cx="4316102" cy="4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2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9925442-F7E1-4516-AD72-2010389B2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9" y="2137610"/>
            <a:ext cx="4316102" cy="4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8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ou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Clou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Tre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30" y="2956536"/>
            <a:ext cx="2680900" cy="32923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" y="5728841"/>
            <a:ext cx="519875" cy="4263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8" y="5273430"/>
            <a:ext cx="690624" cy="92836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89" y="5508668"/>
            <a:ext cx="321441" cy="6959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6" y="5847487"/>
            <a:ext cx="519875" cy="426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536" y="5812238"/>
            <a:ext cx="519875" cy="4263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91" y="5858489"/>
            <a:ext cx="281999" cy="38007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7C8F3BD9-ACF0-4012-914B-131E0A4627A8}"/>
              </a:ext>
            </a:extLst>
          </p:cNvPr>
          <p:cNvSpPr txBox="1">
            <a:spLocks/>
          </p:cNvSpPr>
          <p:nvPr/>
        </p:nvSpPr>
        <p:spPr>
          <a:xfrm>
            <a:off x="1117328" y="404288"/>
            <a:ext cx="4804078" cy="81787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n/>
                <a:solidFill>
                  <a:srgbClr val="F3850D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Amiri" panose="00000500000000000000" pitchFamily="2" charset="-78"/>
                <a:cs typeface="Amiri" panose="00000500000000000000" pitchFamily="2" charset="-78"/>
              </a:rPr>
              <a:t>Gameplay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1C9E14-6C6C-4612-B02E-EE8D0C970877}"/>
              </a:ext>
            </a:extLst>
          </p:cNvPr>
          <p:cNvSpPr txBox="1">
            <a:spLocks/>
          </p:cNvSpPr>
          <p:nvPr/>
        </p:nvSpPr>
        <p:spPr>
          <a:xfrm>
            <a:off x="4671143" y="1388092"/>
            <a:ext cx="2500526" cy="4767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ln/>
                <a:solidFill>
                  <a:srgbClr val="00B4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ngryBirds" pitchFamily="2" charset="0"/>
                <a:ea typeface="Segoe UI Black" panose="020B0A02040204020203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5BDB64A-228C-413C-A9D8-C4838EAE9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9" y="2137610"/>
            <a:ext cx="4316102" cy="4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32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207</Words>
  <Application>Microsoft Office PowerPoint</Application>
  <PresentationFormat>Màn hình rộng</PresentationFormat>
  <Paragraphs>101</Paragraphs>
  <Slides>33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33</vt:i4>
      </vt:variant>
    </vt:vector>
  </HeadingPairs>
  <TitlesOfParts>
    <vt:vector size="39" baseType="lpstr">
      <vt:lpstr>AngryBirds</vt:lpstr>
      <vt:lpstr>Arial</vt:lpstr>
      <vt:lpstr>Calibri</vt:lpstr>
      <vt:lpstr>Calibri Light</vt:lpstr>
      <vt:lpstr>Times New Roman</vt:lpstr>
      <vt:lpstr>Office Theme</vt:lpstr>
      <vt:lpstr>Angry bird new adventure</vt:lpstr>
      <vt:lpstr>Bản trình bày PowerPoint</vt:lpstr>
      <vt:lpstr>Introduce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>Gameloft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</dc:title>
  <dc:creator>SAI PRG Training</dc:creator>
  <cp:lastModifiedBy>SAI PRG Training</cp:lastModifiedBy>
  <cp:revision>164</cp:revision>
  <dcterms:created xsi:type="dcterms:W3CDTF">2019-08-14T08:07:19Z</dcterms:created>
  <dcterms:modified xsi:type="dcterms:W3CDTF">2019-08-16T04:35:10Z</dcterms:modified>
</cp:coreProperties>
</file>